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4"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2652" autoAdjust="0"/>
  </p:normalViewPr>
  <p:slideViewPr>
    <p:cSldViewPr>
      <p:cViewPr varScale="1">
        <p:scale>
          <a:sx n="67" d="100"/>
          <a:sy n="67" d="100"/>
        </p:scale>
        <p:origin x="-144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44DB305-4E2B-46DE-82BF-EE34BA53FE31}" type="datetimeFigureOut">
              <a:rPr lang="en-US" smtClean="0"/>
              <a:t>5/16/2017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F6C94-6902-4783-B0F7-CD6A25762AA0}"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4DB305-4E2B-46DE-82BF-EE34BA53FE31}" type="datetimeFigureOut">
              <a:rPr lang="en-US" smtClean="0"/>
              <a:t>5/16/2017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F6C94-6902-4783-B0F7-CD6A25762AA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4DB305-4E2B-46DE-82BF-EE34BA53FE31}" type="datetimeFigureOut">
              <a:rPr lang="en-US" smtClean="0"/>
              <a:t>5/16/2017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F6C94-6902-4783-B0F7-CD6A25762AA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4DB305-4E2B-46DE-82BF-EE34BA53FE31}" type="datetimeFigureOut">
              <a:rPr lang="en-US" smtClean="0"/>
              <a:t>5/16/2017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F6C94-6902-4783-B0F7-CD6A25762AA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4DB305-4E2B-46DE-82BF-EE34BA53FE31}" type="datetimeFigureOut">
              <a:rPr lang="en-US" smtClean="0"/>
              <a:t>5/16/2017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F6C94-6902-4783-B0F7-CD6A25762AA0}"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44DB305-4E2B-46DE-82BF-EE34BA53FE31}" type="datetimeFigureOut">
              <a:rPr lang="en-US" smtClean="0"/>
              <a:t>5/16/2017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DF6C94-6902-4783-B0F7-CD6A25762AA0}"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44DB305-4E2B-46DE-82BF-EE34BA53FE31}" type="datetimeFigureOut">
              <a:rPr lang="en-US" smtClean="0"/>
              <a:t>5/16/2017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DF6C94-6902-4783-B0F7-CD6A25762AA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44DB305-4E2B-46DE-82BF-EE34BA53FE31}" type="datetimeFigureOut">
              <a:rPr lang="en-US" smtClean="0"/>
              <a:t>5/16/2017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DF6C94-6902-4783-B0F7-CD6A25762AA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DB305-4E2B-46DE-82BF-EE34BA53FE31}" type="datetimeFigureOut">
              <a:rPr lang="en-US" smtClean="0"/>
              <a:t>5/16/2017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DF6C94-6902-4783-B0F7-CD6A25762AA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DB305-4E2B-46DE-82BF-EE34BA53FE31}" type="datetimeFigureOut">
              <a:rPr lang="en-US" smtClean="0"/>
              <a:t>5/16/2017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DF6C94-6902-4783-B0F7-CD6A25762AA0}"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DB305-4E2B-46DE-82BF-EE34BA53FE31}" type="datetimeFigureOut">
              <a:rPr lang="en-US" smtClean="0"/>
              <a:t>5/16/2017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DF6C94-6902-4783-B0F7-CD6A25762AA0}"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DB305-4E2B-46DE-82BF-EE34BA53FE31}" type="datetimeFigureOut">
              <a:rPr lang="en-US" smtClean="0"/>
              <a:t>5/16/2017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F6C94-6902-4783-B0F7-CD6A25762AA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Image result for wien zastava"/>
          <p:cNvPicPr>
            <a:picLocks noChangeAspect="1" noChangeArrowheads="1"/>
          </p:cNvPicPr>
          <p:nvPr/>
        </p:nvPicPr>
        <p:blipFill>
          <a:blip r:embed="rId2"/>
          <a:srcRect/>
          <a:stretch>
            <a:fillRect/>
          </a:stretch>
        </p:blipFill>
        <p:spPr bwMode="auto">
          <a:xfrm>
            <a:off x="0" y="1643050"/>
            <a:ext cx="9144000" cy="5214950"/>
          </a:xfrm>
          <a:prstGeom prst="rect">
            <a:avLst/>
          </a:prstGeom>
          <a:noFill/>
        </p:spPr>
      </p:pic>
      <p:sp>
        <p:nvSpPr>
          <p:cNvPr id="4" name="Rounded Rectangle 3"/>
          <p:cNvSpPr/>
          <p:nvPr/>
        </p:nvSpPr>
        <p:spPr>
          <a:xfrm>
            <a:off x="1643042" y="214290"/>
            <a:ext cx="5715040" cy="714380"/>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bg1"/>
                </a:solidFill>
              </a:rPr>
              <a:t>WIEN</a:t>
            </a:r>
            <a:endParaRPr lang="en-GB" sz="7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p:cNvPicPr>
            <a:picLocks noChangeAspect="1" noChangeArrowheads="1"/>
          </p:cNvPicPr>
          <p:nvPr/>
        </p:nvPicPr>
        <p:blipFill>
          <a:blip r:embed="rId2"/>
          <a:srcRect/>
          <a:stretch>
            <a:fillRect/>
          </a:stretch>
        </p:blipFill>
        <p:spPr bwMode="auto">
          <a:xfrm>
            <a:off x="0" y="2357430"/>
            <a:ext cx="9144000" cy="4500570"/>
          </a:xfrm>
          <a:prstGeom prst="rect">
            <a:avLst/>
          </a:prstGeom>
          <a:noFill/>
        </p:spPr>
      </p:pic>
      <p:sp>
        <p:nvSpPr>
          <p:cNvPr id="3" name="Rectangle 2"/>
          <p:cNvSpPr/>
          <p:nvPr/>
        </p:nvSpPr>
        <p:spPr>
          <a:xfrm>
            <a:off x="0" y="0"/>
            <a:ext cx="9144000" cy="235743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KATEDRALA SVETOG STEFANA SA POZNATIM PELL PUMERIN JE POZNATO KULTURNO NASLEDJE I SIMBOL BECA</a:t>
            </a:r>
            <a:endParaRPr lang="en-GB" sz="28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85736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chemeClr val="tx1"/>
                </a:solidFill>
              </a:rPr>
              <a:t>Die Hofburg Wien  ist ein imposantes Gebäude am Heldenplatz mit langer Geschichte</a:t>
            </a:r>
            <a:endParaRPr lang="en-GB" sz="2800" dirty="0">
              <a:solidFill>
                <a:schemeClr val="tx1"/>
              </a:solidFill>
            </a:endParaRPr>
          </a:p>
        </p:txBody>
      </p:sp>
      <p:pic>
        <p:nvPicPr>
          <p:cNvPr id="28676" name="Picture 4" descr="Image result for hofburg WIEN"/>
          <p:cNvPicPr>
            <a:picLocks noChangeAspect="1" noChangeArrowheads="1"/>
          </p:cNvPicPr>
          <p:nvPr/>
        </p:nvPicPr>
        <p:blipFill>
          <a:blip r:embed="rId2" cstate="print"/>
          <a:srcRect/>
          <a:stretch>
            <a:fillRect/>
          </a:stretch>
        </p:blipFill>
        <p:spPr bwMode="auto">
          <a:xfrm>
            <a:off x="0" y="1857364"/>
            <a:ext cx="9144000" cy="500063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hofburg WIEN"/>
          <p:cNvPicPr>
            <a:picLocks noChangeAspect="1" noChangeArrowheads="1"/>
          </p:cNvPicPr>
          <p:nvPr/>
        </p:nvPicPr>
        <p:blipFill>
          <a:blip r:embed="rId2" cstate="print"/>
          <a:srcRect/>
          <a:stretch>
            <a:fillRect/>
          </a:stretch>
        </p:blipFill>
        <p:spPr bwMode="auto">
          <a:xfrm>
            <a:off x="0" y="1857364"/>
            <a:ext cx="9144000" cy="5000636"/>
          </a:xfrm>
          <a:prstGeom prst="rect">
            <a:avLst/>
          </a:prstGeom>
          <a:noFill/>
        </p:spPr>
      </p:pic>
      <p:sp>
        <p:nvSpPr>
          <p:cNvPr id="3" name="Rectangle 2"/>
          <p:cNvSpPr/>
          <p:nvPr/>
        </p:nvSpPr>
        <p:spPr>
          <a:xfrm>
            <a:off x="0" y="0"/>
            <a:ext cx="9144000" cy="185736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HOFBURG BEC JE IMPOZANTNA ZGRADA  NA TRGU HEORA SA DUGOM ISTORIJOM</a:t>
            </a:r>
            <a:endParaRPr lang="en-GB" sz="28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elated image"/>
          <p:cNvPicPr>
            <a:picLocks noChangeAspect="1" noChangeArrowheads="1"/>
          </p:cNvPicPr>
          <p:nvPr/>
        </p:nvPicPr>
        <p:blipFill>
          <a:blip r:embed="rId2"/>
          <a:srcRect/>
          <a:stretch>
            <a:fillRect/>
          </a:stretch>
        </p:blipFill>
        <p:spPr bwMode="auto">
          <a:xfrm>
            <a:off x="0" y="2714620"/>
            <a:ext cx="9144000" cy="4143380"/>
          </a:xfrm>
          <a:prstGeom prst="rect">
            <a:avLst/>
          </a:prstGeom>
          <a:noFill/>
        </p:spPr>
      </p:pic>
      <p:sp>
        <p:nvSpPr>
          <p:cNvPr id="3" name="Rectangle 2"/>
          <p:cNvSpPr/>
          <p:nvPr/>
        </p:nvSpPr>
        <p:spPr>
          <a:xfrm>
            <a:off x="0" y="0"/>
            <a:ext cx="9144000" cy="271462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Der frei zugängliche </a:t>
            </a:r>
            <a:r>
              <a:rPr lang="de-DE" sz="2800" b="1" dirty="0">
                <a:solidFill>
                  <a:schemeClr val="tx1"/>
                </a:solidFill>
              </a:rPr>
              <a:t>Volksgarten Wien</a:t>
            </a:r>
            <a:r>
              <a:rPr lang="de-DE" sz="2800" dirty="0">
                <a:solidFill>
                  <a:schemeClr val="tx1"/>
                </a:solidFill>
              </a:rPr>
              <a:t> </a:t>
            </a:r>
            <a:r>
              <a:rPr lang="de-DE" sz="2800" dirty="0" smtClean="0">
                <a:solidFill>
                  <a:schemeClr val="tx1"/>
                </a:solidFill>
              </a:rPr>
              <a:t>ist </a:t>
            </a:r>
            <a:r>
              <a:rPr lang="de-DE" sz="2800" dirty="0">
                <a:solidFill>
                  <a:schemeClr val="tx1"/>
                </a:solidFill>
              </a:rPr>
              <a:t>ein wunderschöner Park und befindet sich </a:t>
            </a:r>
            <a:r>
              <a:rPr lang="de-DE" sz="2800" b="1" dirty="0">
                <a:solidFill>
                  <a:schemeClr val="tx1"/>
                </a:solidFill>
              </a:rPr>
              <a:t>im Anschluss</a:t>
            </a:r>
            <a:r>
              <a:rPr lang="de-DE" sz="2800" dirty="0">
                <a:solidFill>
                  <a:schemeClr val="tx1"/>
                </a:solidFill>
              </a:rPr>
              <a:t> an den </a:t>
            </a:r>
            <a:r>
              <a:rPr lang="de-DE" sz="2800" b="1" dirty="0">
                <a:solidFill>
                  <a:schemeClr val="tx1"/>
                </a:solidFill>
              </a:rPr>
              <a:t>Heldenplatz</a:t>
            </a:r>
            <a:r>
              <a:rPr lang="de-DE" sz="2800" dirty="0">
                <a:solidFill>
                  <a:schemeClr val="tx1"/>
                </a:solidFill>
              </a:rPr>
              <a:t> und die Hofburggebäude und bietet sich dem Fußgänger zur Erholung an.</a:t>
            </a:r>
            <a:endParaRPr lang="en-GB" sz="28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p:cNvPicPr>
            <a:picLocks noChangeAspect="1" noChangeArrowheads="1"/>
          </p:cNvPicPr>
          <p:nvPr/>
        </p:nvPicPr>
        <p:blipFill>
          <a:blip r:embed="rId2"/>
          <a:srcRect/>
          <a:stretch>
            <a:fillRect/>
          </a:stretch>
        </p:blipFill>
        <p:spPr bwMode="auto">
          <a:xfrm>
            <a:off x="0" y="2714620"/>
            <a:ext cx="9144000" cy="4143380"/>
          </a:xfrm>
          <a:prstGeom prst="rect">
            <a:avLst/>
          </a:prstGeom>
          <a:noFill/>
        </p:spPr>
      </p:pic>
      <p:sp>
        <p:nvSpPr>
          <p:cNvPr id="3" name="Rectangle 2"/>
          <p:cNvSpPr/>
          <p:nvPr/>
        </p:nvSpPr>
        <p:spPr>
          <a:xfrm>
            <a:off x="0" y="0"/>
            <a:ext cx="9144000" cy="271462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VOLKSGARTEN  BEC JE PREDIVAN PARK I PORED ZGRADE PREDIVAN PARK NUDI PESACIMA STAZU ZA REKREACIJU</a:t>
            </a:r>
            <a:endParaRPr lang="en-GB" sz="28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Related image"/>
          <p:cNvPicPr>
            <a:picLocks noChangeAspect="1" noChangeArrowheads="1"/>
          </p:cNvPicPr>
          <p:nvPr/>
        </p:nvPicPr>
        <p:blipFill>
          <a:blip r:embed="rId2"/>
          <a:srcRect/>
          <a:stretch>
            <a:fillRect/>
          </a:stretch>
        </p:blipFill>
        <p:spPr bwMode="auto">
          <a:xfrm>
            <a:off x="0" y="1"/>
            <a:ext cx="923925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 result for wie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elated imag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1928794" y="214290"/>
            <a:ext cx="4643470" cy="714380"/>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AUSTRIJA</a:t>
            </a:r>
            <a:endParaRPr lang="en-GB" sz="9600" dirty="0"/>
          </a:p>
        </p:txBody>
      </p:sp>
      <p:pic>
        <p:nvPicPr>
          <p:cNvPr id="17410" name="Picture 2" descr="Image result for wien zastava"/>
          <p:cNvPicPr>
            <a:picLocks noChangeAspect="1" noChangeArrowheads="1"/>
          </p:cNvPicPr>
          <p:nvPr/>
        </p:nvPicPr>
        <p:blipFill>
          <a:blip r:embed="rId2"/>
          <a:srcRect/>
          <a:stretch>
            <a:fillRect/>
          </a:stretch>
        </p:blipFill>
        <p:spPr bwMode="auto">
          <a:xfrm>
            <a:off x="0" y="1714488"/>
            <a:ext cx="9144000" cy="514351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p:txBody>
      </p:sp>
      <p:sp>
        <p:nvSpPr>
          <p:cNvPr id="3" name="Rectangle 2"/>
          <p:cNvSpPr/>
          <p:nvPr/>
        </p:nvSpPr>
        <p:spPr>
          <a:xfrm>
            <a:off x="0" y="0"/>
            <a:ext cx="9144000" cy="364331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tx1"/>
                </a:solidFill>
              </a:rPr>
              <a:t>Wien, Österreich Hauptstadt, liegt im östlichen Dorf an der Donau. Sein künstlerisches und intellektuelles Erbe, die Bewohner mit Mozart, Beethoven und Sigmund Freud geprägt.Die Stadt ist auch für seine Kaiserliche Paläste bekannt, darunter Schloss Schönbrunn, die Habsburger Sommerresidenz. Im Museumsquartier, historischen und zeitgenössischen Gebäuden zeigen Werke von Egon Schiele, Gustav Klimt und andere Künstler.</a:t>
            </a:r>
            <a:endParaRPr lang="en-GB" sz="2400" dirty="0">
              <a:solidFill>
                <a:schemeClr val="tx1"/>
              </a:solidFill>
            </a:endParaRPr>
          </a:p>
        </p:txBody>
      </p:sp>
      <p:pic>
        <p:nvPicPr>
          <p:cNvPr id="19458" name="Picture 2" descr="Related image"/>
          <p:cNvPicPr>
            <a:picLocks noChangeAspect="1" noChangeArrowheads="1"/>
          </p:cNvPicPr>
          <p:nvPr/>
        </p:nvPicPr>
        <p:blipFill>
          <a:blip r:embed="rId2"/>
          <a:srcRect/>
          <a:stretch>
            <a:fillRect/>
          </a:stretch>
        </p:blipFill>
        <p:spPr bwMode="auto">
          <a:xfrm>
            <a:off x="0" y="3571876"/>
            <a:ext cx="9144000" cy="328612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Related image"/>
          <p:cNvPicPr>
            <a:picLocks noChangeAspect="1" noChangeArrowheads="1"/>
          </p:cNvPicPr>
          <p:nvPr/>
        </p:nvPicPr>
        <p:blipFill>
          <a:blip r:embed="rId2"/>
          <a:srcRect/>
          <a:stretch>
            <a:fillRect/>
          </a:stretch>
        </p:blipFill>
        <p:spPr bwMode="auto">
          <a:xfrm>
            <a:off x="0" y="3571876"/>
            <a:ext cx="9144000" cy="3286124"/>
          </a:xfrm>
          <a:prstGeom prst="rect">
            <a:avLst/>
          </a:prstGeom>
          <a:noFill/>
        </p:spPr>
      </p:pic>
      <p:sp>
        <p:nvSpPr>
          <p:cNvPr id="4" name="Rectangle 3"/>
          <p:cNvSpPr/>
          <p:nvPr/>
        </p:nvSpPr>
        <p:spPr>
          <a:xfrm>
            <a:off x="0" y="0"/>
            <a:ext cx="9144000" cy="3571876"/>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BEC AUSTRIJA SE NALAZI NA ISTOCNOM DELU DUNAVA. NJEGOVA INEKTUALNA I UMETNICKA NASLEDJA SU OD MOZARTA, BETOVENA I SIGMUND FREUDA. GRAD JE TAKODJE POZNAT PO SVOJOJ CARSKIMPALATAMA UKLJUCUJUCI SENBRUN I HABSBURSKA REZIDENCIJA. U MUZEJU KOJTIR IMA ISTORIJSKIH I SAVREMENIH OBJEKATA ZBOG EGON SILE, GUSTAVA KLIMTA I DRUGIH UMETNIKA</a:t>
            </a:r>
            <a:endParaRPr lang="en-GB" sz="24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endParaRPr lang="en-GB" dirty="0"/>
          </a:p>
        </p:txBody>
      </p:sp>
      <p:pic>
        <p:nvPicPr>
          <p:cNvPr id="21506" name="Picture 2" descr="Related image"/>
          <p:cNvPicPr>
            <a:picLocks noChangeAspect="1" noChangeArrowheads="1"/>
          </p:cNvPicPr>
          <p:nvPr/>
        </p:nvPicPr>
        <p:blipFill>
          <a:blip r:embed="rId2"/>
          <a:srcRect/>
          <a:stretch>
            <a:fillRect/>
          </a:stretch>
        </p:blipFill>
        <p:spPr bwMode="auto">
          <a:xfrm>
            <a:off x="0" y="2071678"/>
            <a:ext cx="4714875" cy="4786322"/>
          </a:xfrm>
          <a:prstGeom prst="rect">
            <a:avLst/>
          </a:prstGeom>
          <a:noFill/>
        </p:spPr>
      </p:pic>
      <p:sp>
        <p:nvSpPr>
          <p:cNvPr id="4" name="Rectangle 3"/>
          <p:cNvSpPr/>
          <p:nvPr/>
        </p:nvSpPr>
        <p:spPr>
          <a:xfrm>
            <a:off x="0" y="0"/>
            <a:ext cx="9144000" cy="235743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chemeClr val="tx1"/>
                </a:solidFill>
              </a:rPr>
              <a:t>Gemeinsam mit dem </a:t>
            </a:r>
            <a:r>
              <a:rPr lang="de-DE" sz="2800" b="1" dirty="0" smtClean="0">
                <a:solidFill>
                  <a:schemeClr val="tx1"/>
                </a:solidFill>
              </a:rPr>
              <a:t>Tiergarten</a:t>
            </a:r>
            <a:r>
              <a:rPr lang="de-DE" sz="2800" dirty="0" smtClean="0">
                <a:solidFill>
                  <a:schemeClr val="tx1"/>
                </a:solidFill>
              </a:rPr>
              <a:t> gehört das </a:t>
            </a:r>
            <a:r>
              <a:rPr lang="de-DE" sz="2800" b="1" dirty="0" smtClean="0">
                <a:solidFill>
                  <a:schemeClr val="tx1"/>
                </a:solidFill>
              </a:rPr>
              <a:t>Schloss Schönbrunn</a:t>
            </a:r>
            <a:r>
              <a:rPr lang="de-DE" sz="2800" dirty="0" smtClean="0">
                <a:solidFill>
                  <a:schemeClr val="tx1"/>
                </a:solidFill>
              </a:rPr>
              <a:t> mit seiner angrenzenden </a:t>
            </a:r>
            <a:r>
              <a:rPr lang="de-DE" sz="2800" b="1" dirty="0" smtClean="0">
                <a:solidFill>
                  <a:schemeClr val="tx1"/>
                </a:solidFill>
              </a:rPr>
              <a:t>Parkanlage</a:t>
            </a:r>
            <a:r>
              <a:rPr lang="de-DE" sz="2800" dirty="0" smtClean="0">
                <a:solidFill>
                  <a:schemeClr val="tx1"/>
                </a:solidFill>
              </a:rPr>
              <a:t> wahrscheinlich zu den beliebtesten Touristenzielen von Wien</a:t>
            </a:r>
            <a:endParaRPr lang="en-GB" sz="2800" dirty="0">
              <a:solidFill>
                <a:schemeClr val="tx1"/>
              </a:solidFill>
            </a:endParaRPr>
          </a:p>
        </p:txBody>
      </p:sp>
      <p:pic>
        <p:nvPicPr>
          <p:cNvPr id="21508" name="Picture 4" descr="Image result for schonbrunn gardens"/>
          <p:cNvPicPr>
            <a:picLocks noChangeAspect="1" noChangeArrowheads="1"/>
          </p:cNvPicPr>
          <p:nvPr/>
        </p:nvPicPr>
        <p:blipFill>
          <a:blip r:embed="rId3"/>
          <a:srcRect/>
          <a:stretch>
            <a:fillRect/>
          </a:stretch>
        </p:blipFill>
        <p:spPr bwMode="auto">
          <a:xfrm>
            <a:off x="4714876" y="2357430"/>
            <a:ext cx="4429124" cy="450057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Related image"/>
          <p:cNvPicPr>
            <a:picLocks noChangeAspect="1" noChangeArrowheads="1"/>
          </p:cNvPicPr>
          <p:nvPr/>
        </p:nvPicPr>
        <p:blipFill>
          <a:blip r:embed="rId2"/>
          <a:srcRect/>
          <a:stretch>
            <a:fillRect/>
          </a:stretch>
        </p:blipFill>
        <p:spPr bwMode="auto">
          <a:xfrm>
            <a:off x="0" y="2357430"/>
            <a:ext cx="4714875" cy="4500570"/>
          </a:xfrm>
          <a:prstGeom prst="rect">
            <a:avLst/>
          </a:prstGeom>
          <a:noFill/>
        </p:spPr>
      </p:pic>
      <p:pic>
        <p:nvPicPr>
          <p:cNvPr id="4" name="Picture 4" descr="Image result for schonbrunn gardens"/>
          <p:cNvPicPr>
            <a:picLocks noChangeAspect="1" noChangeArrowheads="1"/>
          </p:cNvPicPr>
          <p:nvPr/>
        </p:nvPicPr>
        <p:blipFill>
          <a:blip r:embed="rId3"/>
          <a:srcRect/>
          <a:stretch>
            <a:fillRect/>
          </a:stretch>
        </p:blipFill>
        <p:spPr bwMode="auto">
          <a:xfrm>
            <a:off x="4714876" y="2357430"/>
            <a:ext cx="4429124" cy="4500570"/>
          </a:xfrm>
          <a:prstGeom prst="rect">
            <a:avLst/>
          </a:prstGeom>
          <a:noFill/>
        </p:spPr>
      </p:pic>
      <p:sp>
        <p:nvSpPr>
          <p:cNvPr id="5" name="Rectangle 4"/>
          <p:cNvSpPr/>
          <p:nvPr/>
        </p:nvSpPr>
        <p:spPr>
          <a:xfrm>
            <a:off x="0" y="0"/>
            <a:ext cx="9144000" cy="235743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SENBRUN PLAC JE JEDNA OD NAJPOPULARNIJIH DESTINACIJA U BECU</a:t>
            </a:r>
            <a:endParaRPr lang="en-GB" sz="28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578" name="Picture 2" descr="Image result for prater park"/>
          <p:cNvPicPr>
            <a:picLocks noChangeAspect="1" noChangeArrowheads="1"/>
          </p:cNvPicPr>
          <p:nvPr/>
        </p:nvPicPr>
        <p:blipFill>
          <a:blip r:embed="rId2"/>
          <a:srcRect/>
          <a:stretch>
            <a:fillRect/>
          </a:stretch>
        </p:blipFill>
        <p:spPr bwMode="auto">
          <a:xfrm>
            <a:off x="0" y="2790824"/>
            <a:ext cx="5000628" cy="4067176"/>
          </a:xfrm>
          <a:prstGeom prst="rect">
            <a:avLst/>
          </a:prstGeom>
          <a:noFill/>
        </p:spPr>
      </p:pic>
      <p:pic>
        <p:nvPicPr>
          <p:cNvPr id="24580" name="Picture 4" descr="Related image"/>
          <p:cNvPicPr>
            <a:picLocks noChangeAspect="1" noChangeArrowheads="1"/>
          </p:cNvPicPr>
          <p:nvPr/>
        </p:nvPicPr>
        <p:blipFill>
          <a:blip r:embed="rId3"/>
          <a:srcRect/>
          <a:stretch>
            <a:fillRect/>
          </a:stretch>
        </p:blipFill>
        <p:spPr bwMode="auto">
          <a:xfrm>
            <a:off x="5000628" y="2786058"/>
            <a:ext cx="4143372" cy="4071942"/>
          </a:xfrm>
          <a:prstGeom prst="rect">
            <a:avLst/>
          </a:prstGeom>
          <a:noFill/>
        </p:spPr>
      </p:pic>
      <p:sp>
        <p:nvSpPr>
          <p:cNvPr id="5" name="Rectangle 4"/>
          <p:cNvSpPr/>
          <p:nvPr/>
        </p:nvSpPr>
        <p:spPr>
          <a:xfrm>
            <a:off x="0" y="0"/>
            <a:ext cx="9144000" cy="2786058"/>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chemeClr val="tx1"/>
                </a:solidFill>
              </a:rPr>
              <a:t>Der Wiener Prater ist üblicherweise das ganze Jahr rund um die Uhr geöffnet.</a:t>
            </a:r>
            <a:endParaRPr lang="en-GB" sz="28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Image result for prater park"/>
          <p:cNvPicPr>
            <a:picLocks noChangeAspect="1" noChangeArrowheads="1"/>
          </p:cNvPicPr>
          <p:nvPr/>
        </p:nvPicPr>
        <p:blipFill>
          <a:blip r:embed="rId2"/>
          <a:srcRect/>
          <a:stretch>
            <a:fillRect/>
          </a:stretch>
        </p:blipFill>
        <p:spPr bwMode="auto">
          <a:xfrm>
            <a:off x="0" y="2790824"/>
            <a:ext cx="5000628" cy="4067176"/>
          </a:xfrm>
          <a:prstGeom prst="rect">
            <a:avLst/>
          </a:prstGeom>
          <a:noFill/>
        </p:spPr>
      </p:pic>
      <p:pic>
        <p:nvPicPr>
          <p:cNvPr id="4" name="Picture 4" descr="Related image"/>
          <p:cNvPicPr>
            <a:picLocks noChangeAspect="1" noChangeArrowheads="1"/>
          </p:cNvPicPr>
          <p:nvPr/>
        </p:nvPicPr>
        <p:blipFill>
          <a:blip r:embed="rId3"/>
          <a:srcRect/>
          <a:stretch>
            <a:fillRect/>
          </a:stretch>
        </p:blipFill>
        <p:spPr bwMode="auto">
          <a:xfrm>
            <a:off x="5000628" y="2786058"/>
            <a:ext cx="4143372" cy="4071942"/>
          </a:xfrm>
          <a:prstGeom prst="rect">
            <a:avLst/>
          </a:prstGeom>
          <a:noFill/>
        </p:spPr>
      </p:pic>
      <p:sp>
        <p:nvSpPr>
          <p:cNvPr id="5" name="Rectangle 4"/>
          <p:cNvSpPr/>
          <p:nvPr/>
        </p:nvSpPr>
        <p:spPr>
          <a:xfrm>
            <a:off x="0" y="0"/>
            <a:ext cx="9144000" cy="2786058"/>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BECKI PRATER OBICNO JE OTVOREN TOKOM CELE GODINE</a:t>
            </a:r>
            <a:endParaRPr lang="en-GB" sz="28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Related image"/>
          <p:cNvPicPr>
            <a:picLocks noChangeAspect="1" noChangeArrowheads="1"/>
          </p:cNvPicPr>
          <p:nvPr/>
        </p:nvPicPr>
        <p:blipFill>
          <a:blip r:embed="rId2"/>
          <a:srcRect/>
          <a:stretch>
            <a:fillRect/>
          </a:stretch>
        </p:blipFill>
        <p:spPr bwMode="auto">
          <a:xfrm>
            <a:off x="0" y="2357430"/>
            <a:ext cx="9144000" cy="4500570"/>
          </a:xfrm>
          <a:prstGeom prst="rect">
            <a:avLst/>
          </a:prstGeom>
          <a:noFill/>
        </p:spPr>
      </p:pic>
      <p:sp>
        <p:nvSpPr>
          <p:cNvPr id="3" name="Rectangle 2"/>
          <p:cNvSpPr/>
          <p:nvPr/>
        </p:nvSpPr>
        <p:spPr>
          <a:xfrm>
            <a:off x="0" y="0"/>
            <a:ext cx="9144000" cy="235743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chemeClr val="tx1"/>
                </a:solidFill>
              </a:rPr>
              <a:t>Der Stephansdom Wien  mit der berühmten Glocke Pummerin ist weltbekanntes Kulturgut und Wahrzeichen Wiens.</a:t>
            </a:r>
            <a:endParaRPr lang="en-GB" sz="28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224</Words>
  <Application>Microsoft Office PowerPoint</Application>
  <PresentationFormat>On-screen Show (4:3)</PresentationFormat>
  <Paragraphs>15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SLOBODAN PANIC</dc:creator>
  <cp:lastModifiedBy>SLOBODAN PANIC</cp:lastModifiedBy>
  <cp:revision>12</cp:revision>
  <dcterms:created xsi:type="dcterms:W3CDTF">2017-05-16T17:05:43Z</dcterms:created>
  <dcterms:modified xsi:type="dcterms:W3CDTF">2017-05-16T18:59:11Z</dcterms:modified>
</cp:coreProperties>
</file>